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64B4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3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76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401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916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05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38"/>
          <p:cNvSpPr>
            <a:spLocks/>
          </p:cNvSpPr>
          <p:nvPr/>
        </p:nvSpPr>
        <p:spPr bwMode="auto">
          <a:xfrm>
            <a:off x="1" y="0"/>
            <a:ext cx="7559674" cy="10691813"/>
          </a:xfrm>
          <a:custGeom>
            <a:avLst/>
            <a:gdLst>
              <a:gd name="T0" fmla="*/ 0 w 3368"/>
              <a:gd name="T1" fmla="*/ 0 h 4762"/>
              <a:gd name="T2" fmla="*/ 3368 w 3368"/>
              <a:gd name="T3" fmla="*/ 0 h 4762"/>
              <a:gd name="T4" fmla="*/ 3368 w 3368"/>
              <a:gd name="T5" fmla="*/ 4762 h 4762"/>
              <a:gd name="T6" fmla="*/ 0 w 3368"/>
              <a:gd name="T7" fmla="*/ 4762 h 4762"/>
              <a:gd name="T8" fmla="*/ 0 w 3368"/>
              <a:gd name="T9" fmla="*/ 0 h 4762"/>
              <a:gd name="T10" fmla="*/ 0 w 3368"/>
              <a:gd name="T11" fmla="*/ 0 h 47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68" h="4762">
                <a:moveTo>
                  <a:pt x="0" y="0"/>
                </a:moveTo>
                <a:lnTo>
                  <a:pt x="3368" y="0"/>
                </a:lnTo>
                <a:lnTo>
                  <a:pt x="3368" y="4762"/>
                </a:lnTo>
                <a:lnTo>
                  <a:pt x="0" y="476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72" name="グループ化 71"/>
          <p:cNvGrpSpPr/>
          <p:nvPr/>
        </p:nvGrpSpPr>
        <p:grpSpPr>
          <a:xfrm>
            <a:off x="62747" y="-21922"/>
            <a:ext cx="7559673" cy="10691813"/>
            <a:chOff x="-1166813" y="0"/>
            <a:chExt cx="7559676" cy="7559675"/>
          </a:xfrm>
          <a:solidFill>
            <a:srgbClr val="FFFF00">
              <a:alpha val="29000"/>
            </a:srgbClr>
          </a:solidFill>
        </p:grpSpPr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-1166813" y="0"/>
              <a:ext cx="3781426" cy="3781425"/>
            </a:xfrm>
            <a:custGeom>
              <a:avLst/>
              <a:gdLst>
                <a:gd name="T0" fmla="*/ 0 w 2382"/>
                <a:gd name="T1" fmla="*/ 0 h 2382"/>
                <a:gd name="T2" fmla="*/ 0 w 2382"/>
                <a:gd name="T3" fmla="*/ 457 h 2382"/>
                <a:gd name="T4" fmla="*/ 2382 w 2382"/>
                <a:gd name="T5" fmla="*/ 2382 h 2382"/>
                <a:gd name="T6" fmla="*/ 106 w 2382"/>
                <a:gd name="T7" fmla="*/ 0 h 2382"/>
                <a:gd name="T8" fmla="*/ 0 w 2382"/>
                <a:gd name="T9" fmla="*/ 0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2" h="2382">
                  <a:moveTo>
                    <a:pt x="0" y="0"/>
                  </a:moveTo>
                  <a:lnTo>
                    <a:pt x="0" y="457"/>
                  </a:lnTo>
                  <a:lnTo>
                    <a:pt x="2382" y="2382"/>
                  </a:lnTo>
                  <a:lnTo>
                    <a:pt x="10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1595437" y="0"/>
              <a:ext cx="1019175" cy="3781425"/>
            </a:xfrm>
            <a:custGeom>
              <a:avLst/>
              <a:gdLst>
                <a:gd name="T0" fmla="*/ 0 w 642"/>
                <a:gd name="T1" fmla="*/ 0 h 2382"/>
                <a:gd name="T2" fmla="*/ 642 w 642"/>
                <a:gd name="T3" fmla="*/ 2382 h 2382"/>
                <a:gd name="T4" fmla="*/ 319 w 642"/>
                <a:gd name="T5" fmla="*/ 0 h 2382"/>
                <a:gd name="T6" fmla="*/ 0 w 642"/>
                <a:gd name="T7" fmla="*/ 0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2" h="2382">
                  <a:moveTo>
                    <a:pt x="0" y="0"/>
                  </a:moveTo>
                  <a:lnTo>
                    <a:pt x="642" y="2382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-455613" y="0"/>
              <a:ext cx="3070225" cy="3781425"/>
            </a:xfrm>
            <a:custGeom>
              <a:avLst/>
              <a:gdLst>
                <a:gd name="T0" fmla="*/ 0 w 1934"/>
                <a:gd name="T1" fmla="*/ 0 h 2382"/>
                <a:gd name="T2" fmla="*/ 1934 w 1934"/>
                <a:gd name="T3" fmla="*/ 2382 h 2382"/>
                <a:gd name="T4" fmla="*/ 463 w 1934"/>
                <a:gd name="T5" fmla="*/ 0 h 2382"/>
                <a:gd name="T6" fmla="*/ 0 w 1934"/>
                <a:gd name="T7" fmla="*/ 0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34" h="2382">
                  <a:moveTo>
                    <a:pt x="0" y="0"/>
                  </a:moveTo>
                  <a:lnTo>
                    <a:pt x="1934" y="2382"/>
                  </a:lnTo>
                  <a:lnTo>
                    <a:pt x="46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2614613" y="0"/>
              <a:ext cx="3205163" cy="3781425"/>
            </a:xfrm>
            <a:custGeom>
              <a:avLst/>
              <a:gdLst>
                <a:gd name="T0" fmla="*/ 1541 w 2019"/>
                <a:gd name="T1" fmla="*/ 0 h 2382"/>
                <a:gd name="T2" fmla="*/ 0 w 2019"/>
                <a:gd name="T3" fmla="*/ 2382 h 2382"/>
                <a:gd name="T4" fmla="*/ 2019 w 2019"/>
                <a:gd name="T5" fmla="*/ 0 h 2382"/>
                <a:gd name="T6" fmla="*/ 1541 w 2019"/>
                <a:gd name="T7" fmla="*/ 0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19" h="2382">
                  <a:moveTo>
                    <a:pt x="1541" y="0"/>
                  </a:moveTo>
                  <a:lnTo>
                    <a:pt x="0" y="2382"/>
                  </a:lnTo>
                  <a:lnTo>
                    <a:pt x="2019" y="0"/>
                  </a:lnTo>
                  <a:lnTo>
                    <a:pt x="154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2614613" y="0"/>
              <a:ext cx="2035175" cy="3781425"/>
            </a:xfrm>
            <a:custGeom>
              <a:avLst/>
              <a:gdLst>
                <a:gd name="T0" fmla="*/ 911 w 1282"/>
                <a:gd name="T1" fmla="*/ 0 h 2382"/>
                <a:gd name="T2" fmla="*/ 0 w 1282"/>
                <a:gd name="T3" fmla="*/ 2382 h 2382"/>
                <a:gd name="T4" fmla="*/ 1282 w 1282"/>
                <a:gd name="T5" fmla="*/ 0 h 2382"/>
                <a:gd name="T6" fmla="*/ 911 w 1282"/>
                <a:gd name="T7" fmla="*/ 0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2" h="2382">
                  <a:moveTo>
                    <a:pt x="911" y="0"/>
                  </a:moveTo>
                  <a:lnTo>
                    <a:pt x="0" y="2382"/>
                  </a:lnTo>
                  <a:lnTo>
                    <a:pt x="1282" y="0"/>
                  </a:lnTo>
                  <a:lnTo>
                    <a:pt x="91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Freeform 44"/>
            <p:cNvSpPr>
              <a:spLocks/>
            </p:cNvSpPr>
            <p:nvPr/>
          </p:nvSpPr>
          <p:spPr bwMode="auto">
            <a:xfrm>
              <a:off x="2614613" y="0"/>
              <a:ext cx="1104900" cy="3781425"/>
            </a:xfrm>
            <a:custGeom>
              <a:avLst/>
              <a:gdLst>
                <a:gd name="T0" fmla="*/ 373 w 696"/>
                <a:gd name="T1" fmla="*/ 0 h 2382"/>
                <a:gd name="T2" fmla="*/ 0 w 696"/>
                <a:gd name="T3" fmla="*/ 2382 h 2382"/>
                <a:gd name="T4" fmla="*/ 696 w 696"/>
                <a:gd name="T5" fmla="*/ 0 h 2382"/>
                <a:gd name="T6" fmla="*/ 373 w 696"/>
                <a:gd name="T7" fmla="*/ 0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6" h="2382">
                  <a:moveTo>
                    <a:pt x="373" y="0"/>
                  </a:moveTo>
                  <a:lnTo>
                    <a:pt x="0" y="2382"/>
                  </a:lnTo>
                  <a:lnTo>
                    <a:pt x="696" y="0"/>
                  </a:lnTo>
                  <a:lnTo>
                    <a:pt x="37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2409825" y="0"/>
              <a:ext cx="487363" cy="3781425"/>
            </a:xfrm>
            <a:custGeom>
              <a:avLst/>
              <a:gdLst>
                <a:gd name="T0" fmla="*/ 0 w 307"/>
                <a:gd name="T1" fmla="*/ 0 h 2382"/>
                <a:gd name="T2" fmla="*/ 129 w 307"/>
                <a:gd name="T3" fmla="*/ 2382 h 2382"/>
                <a:gd name="T4" fmla="*/ 307 w 307"/>
                <a:gd name="T5" fmla="*/ 0 h 2382"/>
                <a:gd name="T6" fmla="*/ 0 w 307"/>
                <a:gd name="T7" fmla="*/ 0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" h="2382">
                  <a:moveTo>
                    <a:pt x="0" y="0"/>
                  </a:moveTo>
                  <a:lnTo>
                    <a:pt x="129" y="2382"/>
                  </a:lnTo>
                  <a:lnTo>
                    <a:pt x="30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Freeform 46"/>
            <p:cNvSpPr>
              <a:spLocks/>
            </p:cNvSpPr>
            <p:nvPr/>
          </p:nvSpPr>
          <p:spPr bwMode="auto">
            <a:xfrm>
              <a:off x="681037" y="0"/>
              <a:ext cx="1933575" cy="3781425"/>
            </a:xfrm>
            <a:custGeom>
              <a:avLst/>
              <a:gdLst>
                <a:gd name="T0" fmla="*/ 0 w 1218"/>
                <a:gd name="T1" fmla="*/ 0 h 2382"/>
                <a:gd name="T2" fmla="*/ 1218 w 1218"/>
                <a:gd name="T3" fmla="*/ 2382 h 2382"/>
                <a:gd name="T4" fmla="*/ 365 w 1218"/>
                <a:gd name="T5" fmla="*/ 0 h 2382"/>
                <a:gd name="T6" fmla="*/ 0 w 1218"/>
                <a:gd name="T7" fmla="*/ 0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8" h="2382">
                  <a:moveTo>
                    <a:pt x="0" y="0"/>
                  </a:moveTo>
                  <a:lnTo>
                    <a:pt x="1218" y="2382"/>
                  </a:lnTo>
                  <a:lnTo>
                    <a:pt x="36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-1166813" y="3781425"/>
              <a:ext cx="3781426" cy="2460625"/>
            </a:xfrm>
            <a:custGeom>
              <a:avLst/>
              <a:gdLst>
                <a:gd name="T0" fmla="*/ 0 w 2382"/>
                <a:gd name="T1" fmla="*/ 1550 h 1550"/>
                <a:gd name="T2" fmla="*/ 2382 w 2382"/>
                <a:gd name="T3" fmla="*/ 0 h 1550"/>
                <a:gd name="T4" fmla="*/ 0 w 2382"/>
                <a:gd name="T5" fmla="*/ 1145 h 1550"/>
                <a:gd name="T6" fmla="*/ 0 w 2382"/>
                <a:gd name="T7" fmla="*/ 1550 h 1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2" h="1550">
                  <a:moveTo>
                    <a:pt x="0" y="1550"/>
                  </a:moveTo>
                  <a:lnTo>
                    <a:pt x="2382" y="0"/>
                  </a:lnTo>
                  <a:lnTo>
                    <a:pt x="0" y="1145"/>
                  </a:lnTo>
                  <a:lnTo>
                    <a:pt x="0" y="15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-1166813" y="3781425"/>
              <a:ext cx="3781426" cy="3778250"/>
            </a:xfrm>
            <a:custGeom>
              <a:avLst/>
              <a:gdLst>
                <a:gd name="T0" fmla="*/ 0 w 2382"/>
                <a:gd name="T1" fmla="*/ 2380 h 2380"/>
                <a:gd name="T2" fmla="*/ 6 w 2382"/>
                <a:gd name="T3" fmla="*/ 2380 h 2380"/>
                <a:gd name="T4" fmla="*/ 2382 w 2382"/>
                <a:gd name="T5" fmla="*/ 0 h 2380"/>
                <a:gd name="T6" fmla="*/ 0 w 2382"/>
                <a:gd name="T7" fmla="*/ 1840 h 2380"/>
                <a:gd name="T8" fmla="*/ 0 w 2382"/>
                <a:gd name="T9" fmla="*/ 2380 h 2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2" h="2380">
                  <a:moveTo>
                    <a:pt x="0" y="2380"/>
                  </a:moveTo>
                  <a:lnTo>
                    <a:pt x="6" y="2380"/>
                  </a:lnTo>
                  <a:lnTo>
                    <a:pt x="2382" y="0"/>
                  </a:lnTo>
                  <a:lnTo>
                    <a:pt x="0" y="1840"/>
                  </a:lnTo>
                  <a:lnTo>
                    <a:pt x="0" y="23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-1166813" y="3781425"/>
              <a:ext cx="3781426" cy="1454150"/>
            </a:xfrm>
            <a:custGeom>
              <a:avLst/>
              <a:gdLst>
                <a:gd name="T0" fmla="*/ 0 w 2382"/>
                <a:gd name="T1" fmla="*/ 916 h 916"/>
                <a:gd name="T2" fmla="*/ 2382 w 2382"/>
                <a:gd name="T3" fmla="*/ 0 h 916"/>
                <a:gd name="T4" fmla="*/ 0 w 2382"/>
                <a:gd name="T5" fmla="*/ 580 h 916"/>
                <a:gd name="T6" fmla="*/ 0 w 2382"/>
                <a:gd name="T7" fmla="*/ 916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2" h="916">
                  <a:moveTo>
                    <a:pt x="0" y="916"/>
                  </a:moveTo>
                  <a:lnTo>
                    <a:pt x="2382" y="0"/>
                  </a:lnTo>
                  <a:lnTo>
                    <a:pt x="0" y="580"/>
                  </a:lnTo>
                  <a:lnTo>
                    <a:pt x="0" y="9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Freeform 50"/>
            <p:cNvSpPr>
              <a:spLocks/>
            </p:cNvSpPr>
            <p:nvPr/>
          </p:nvSpPr>
          <p:spPr bwMode="auto">
            <a:xfrm>
              <a:off x="-1166813" y="3781425"/>
              <a:ext cx="3781426" cy="601663"/>
            </a:xfrm>
            <a:custGeom>
              <a:avLst/>
              <a:gdLst>
                <a:gd name="T0" fmla="*/ 0 w 2382"/>
                <a:gd name="T1" fmla="*/ 379 h 379"/>
                <a:gd name="T2" fmla="*/ 2382 w 2382"/>
                <a:gd name="T3" fmla="*/ 0 h 379"/>
                <a:gd name="T4" fmla="*/ 0 w 2382"/>
                <a:gd name="T5" fmla="*/ 69 h 379"/>
                <a:gd name="T6" fmla="*/ 0 w 2382"/>
                <a:gd name="T7" fmla="*/ 379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2" h="379">
                  <a:moveTo>
                    <a:pt x="0" y="379"/>
                  </a:moveTo>
                  <a:lnTo>
                    <a:pt x="2382" y="0"/>
                  </a:lnTo>
                  <a:lnTo>
                    <a:pt x="0" y="69"/>
                  </a:lnTo>
                  <a:lnTo>
                    <a:pt x="0" y="3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Freeform 51"/>
            <p:cNvSpPr>
              <a:spLocks/>
            </p:cNvSpPr>
            <p:nvPr/>
          </p:nvSpPr>
          <p:spPr bwMode="auto">
            <a:xfrm>
              <a:off x="-1166813" y="2228850"/>
              <a:ext cx="3781426" cy="1552575"/>
            </a:xfrm>
            <a:custGeom>
              <a:avLst/>
              <a:gdLst>
                <a:gd name="T0" fmla="*/ 0 w 2382"/>
                <a:gd name="T1" fmla="*/ 341 h 978"/>
                <a:gd name="T2" fmla="*/ 2382 w 2382"/>
                <a:gd name="T3" fmla="*/ 978 h 978"/>
                <a:gd name="T4" fmla="*/ 0 w 2382"/>
                <a:gd name="T5" fmla="*/ 0 h 978"/>
                <a:gd name="T6" fmla="*/ 0 w 2382"/>
                <a:gd name="T7" fmla="*/ 341 h 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2" h="978">
                  <a:moveTo>
                    <a:pt x="0" y="341"/>
                  </a:moveTo>
                  <a:lnTo>
                    <a:pt x="2382" y="978"/>
                  </a:lnTo>
                  <a:lnTo>
                    <a:pt x="0" y="0"/>
                  </a:lnTo>
                  <a:lnTo>
                    <a:pt x="0" y="3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Freeform 52"/>
            <p:cNvSpPr>
              <a:spLocks/>
            </p:cNvSpPr>
            <p:nvPr/>
          </p:nvSpPr>
          <p:spPr bwMode="auto">
            <a:xfrm>
              <a:off x="-1166813" y="3092450"/>
              <a:ext cx="3781426" cy="688975"/>
            </a:xfrm>
            <a:custGeom>
              <a:avLst/>
              <a:gdLst>
                <a:gd name="T0" fmla="*/ 0 w 2382"/>
                <a:gd name="T1" fmla="*/ 311 h 434"/>
                <a:gd name="T2" fmla="*/ 2382 w 2382"/>
                <a:gd name="T3" fmla="*/ 434 h 434"/>
                <a:gd name="T4" fmla="*/ 0 w 2382"/>
                <a:gd name="T5" fmla="*/ 0 h 434"/>
                <a:gd name="T6" fmla="*/ 0 w 2382"/>
                <a:gd name="T7" fmla="*/ 311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2" h="434">
                  <a:moveTo>
                    <a:pt x="0" y="311"/>
                  </a:moveTo>
                  <a:lnTo>
                    <a:pt x="2382" y="434"/>
                  </a:lnTo>
                  <a:lnTo>
                    <a:pt x="0" y="0"/>
                  </a:lnTo>
                  <a:lnTo>
                    <a:pt x="0" y="3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Freeform 53"/>
            <p:cNvSpPr>
              <a:spLocks/>
            </p:cNvSpPr>
            <p:nvPr/>
          </p:nvSpPr>
          <p:spPr bwMode="auto">
            <a:xfrm>
              <a:off x="-1166813" y="1201738"/>
              <a:ext cx="3781426" cy="2579688"/>
            </a:xfrm>
            <a:custGeom>
              <a:avLst/>
              <a:gdLst>
                <a:gd name="T0" fmla="*/ 0 w 2382"/>
                <a:gd name="T1" fmla="*/ 414 h 1625"/>
                <a:gd name="T2" fmla="*/ 2382 w 2382"/>
                <a:gd name="T3" fmla="*/ 1625 h 1625"/>
                <a:gd name="T4" fmla="*/ 0 w 2382"/>
                <a:gd name="T5" fmla="*/ 0 h 1625"/>
                <a:gd name="T6" fmla="*/ 0 w 2382"/>
                <a:gd name="T7" fmla="*/ 414 h 1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2" h="1625">
                  <a:moveTo>
                    <a:pt x="0" y="414"/>
                  </a:moveTo>
                  <a:lnTo>
                    <a:pt x="2382" y="1625"/>
                  </a:lnTo>
                  <a:lnTo>
                    <a:pt x="0" y="0"/>
                  </a:lnTo>
                  <a:lnTo>
                    <a:pt x="0" y="4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Freeform 54"/>
            <p:cNvSpPr>
              <a:spLocks/>
            </p:cNvSpPr>
            <p:nvPr/>
          </p:nvSpPr>
          <p:spPr bwMode="auto">
            <a:xfrm>
              <a:off x="2614613" y="3781425"/>
              <a:ext cx="3778250" cy="685800"/>
            </a:xfrm>
            <a:custGeom>
              <a:avLst/>
              <a:gdLst>
                <a:gd name="T0" fmla="*/ 2380 w 2380"/>
                <a:gd name="T1" fmla="*/ 121 h 432"/>
                <a:gd name="T2" fmla="*/ 0 w 2380"/>
                <a:gd name="T3" fmla="*/ 0 h 432"/>
                <a:gd name="T4" fmla="*/ 2380 w 2380"/>
                <a:gd name="T5" fmla="*/ 432 h 432"/>
                <a:gd name="T6" fmla="*/ 2380 w 2380"/>
                <a:gd name="T7" fmla="*/ 121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0" h="432">
                  <a:moveTo>
                    <a:pt x="2380" y="121"/>
                  </a:moveTo>
                  <a:lnTo>
                    <a:pt x="0" y="0"/>
                  </a:lnTo>
                  <a:lnTo>
                    <a:pt x="2380" y="432"/>
                  </a:lnTo>
                  <a:lnTo>
                    <a:pt x="2380" y="1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Freeform 55"/>
            <p:cNvSpPr>
              <a:spLocks/>
            </p:cNvSpPr>
            <p:nvPr/>
          </p:nvSpPr>
          <p:spPr bwMode="auto">
            <a:xfrm>
              <a:off x="2614613" y="3781425"/>
              <a:ext cx="1016000" cy="3778250"/>
            </a:xfrm>
            <a:custGeom>
              <a:avLst/>
              <a:gdLst>
                <a:gd name="T0" fmla="*/ 640 w 640"/>
                <a:gd name="T1" fmla="*/ 2380 h 2380"/>
                <a:gd name="T2" fmla="*/ 0 w 640"/>
                <a:gd name="T3" fmla="*/ 0 h 2380"/>
                <a:gd name="T4" fmla="*/ 321 w 640"/>
                <a:gd name="T5" fmla="*/ 2380 h 2380"/>
                <a:gd name="T6" fmla="*/ 640 w 640"/>
                <a:gd name="T7" fmla="*/ 2380 h 2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0" h="2380">
                  <a:moveTo>
                    <a:pt x="640" y="2380"/>
                  </a:moveTo>
                  <a:lnTo>
                    <a:pt x="0" y="0"/>
                  </a:lnTo>
                  <a:lnTo>
                    <a:pt x="321" y="2380"/>
                  </a:lnTo>
                  <a:lnTo>
                    <a:pt x="640" y="23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Freeform 56"/>
            <p:cNvSpPr>
              <a:spLocks/>
            </p:cNvSpPr>
            <p:nvPr/>
          </p:nvSpPr>
          <p:spPr bwMode="auto">
            <a:xfrm>
              <a:off x="2614613" y="3781425"/>
              <a:ext cx="1930400" cy="3778250"/>
            </a:xfrm>
            <a:custGeom>
              <a:avLst/>
              <a:gdLst>
                <a:gd name="T0" fmla="*/ 1216 w 1216"/>
                <a:gd name="T1" fmla="*/ 2380 h 2380"/>
                <a:gd name="T2" fmla="*/ 0 w 1216"/>
                <a:gd name="T3" fmla="*/ 0 h 2380"/>
                <a:gd name="T4" fmla="*/ 851 w 1216"/>
                <a:gd name="T5" fmla="*/ 2380 h 2380"/>
                <a:gd name="T6" fmla="*/ 1216 w 1216"/>
                <a:gd name="T7" fmla="*/ 2380 h 2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6" h="2380">
                  <a:moveTo>
                    <a:pt x="1216" y="2380"/>
                  </a:moveTo>
                  <a:lnTo>
                    <a:pt x="0" y="0"/>
                  </a:lnTo>
                  <a:lnTo>
                    <a:pt x="851" y="2380"/>
                  </a:lnTo>
                  <a:lnTo>
                    <a:pt x="1216" y="23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Freeform 57"/>
            <p:cNvSpPr>
              <a:spLocks/>
            </p:cNvSpPr>
            <p:nvPr/>
          </p:nvSpPr>
          <p:spPr bwMode="auto">
            <a:xfrm>
              <a:off x="2614613" y="3781425"/>
              <a:ext cx="3067050" cy="3778250"/>
            </a:xfrm>
            <a:custGeom>
              <a:avLst/>
              <a:gdLst>
                <a:gd name="T0" fmla="*/ 1932 w 1932"/>
                <a:gd name="T1" fmla="*/ 2380 h 2380"/>
                <a:gd name="T2" fmla="*/ 0 w 1932"/>
                <a:gd name="T3" fmla="*/ 0 h 2380"/>
                <a:gd name="T4" fmla="*/ 1469 w 1932"/>
                <a:gd name="T5" fmla="*/ 2380 h 2380"/>
                <a:gd name="T6" fmla="*/ 1932 w 1932"/>
                <a:gd name="T7" fmla="*/ 2380 h 2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32" h="2380">
                  <a:moveTo>
                    <a:pt x="1932" y="2380"/>
                  </a:moveTo>
                  <a:lnTo>
                    <a:pt x="0" y="0"/>
                  </a:lnTo>
                  <a:lnTo>
                    <a:pt x="1469" y="2380"/>
                  </a:lnTo>
                  <a:lnTo>
                    <a:pt x="1932" y="23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Freeform 58"/>
            <p:cNvSpPr>
              <a:spLocks/>
            </p:cNvSpPr>
            <p:nvPr/>
          </p:nvSpPr>
          <p:spPr bwMode="auto">
            <a:xfrm>
              <a:off x="2328862" y="3781425"/>
              <a:ext cx="487363" cy="3778250"/>
            </a:xfrm>
            <a:custGeom>
              <a:avLst/>
              <a:gdLst>
                <a:gd name="T0" fmla="*/ 307 w 307"/>
                <a:gd name="T1" fmla="*/ 2380 h 2380"/>
                <a:gd name="T2" fmla="*/ 180 w 307"/>
                <a:gd name="T3" fmla="*/ 0 h 2380"/>
                <a:gd name="T4" fmla="*/ 0 w 307"/>
                <a:gd name="T5" fmla="*/ 2380 h 2380"/>
                <a:gd name="T6" fmla="*/ 307 w 307"/>
                <a:gd name="T7" fmla="*/ 2380 h 2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" h="2380">
                  <a:moveTo>
                    <a:pt x="307" y="2380"/>
                  </a:moveTo>
                  <a:lnTo>
                    <a:pt x="180" y="0"/>
                  </a:lnTo>
                  <a:lnTo>
                    <a:pt x="0" y="2380"/>
                  </a:lnTo>
                  <a:lnTo>
                    <a:pt x="307" y="23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Freeform 59"/>
            <p:cNvSpPr>
              <a:spLocks/>
            </p:cNvSpPr>
            <p:nvPr/>
          </p:nvSpPr>
          <p:spPr bwMode="auto">
            <a:xfrm>
              <a:off x="-593725" y="3781425"/>
              <a:ext cx="3208338" cy="3778250"/>
            </a:xfrm>
            <a:custGeom>
              <a:avLst/>
              <a:gdLst>
                <a:gd name="T0" fmla="*/ 478 w 2021"/>
                <a:gd name="T1" fmla="*/ 2380 h 2380"/>
                <a:gd name="T2" fmla="*/ 2021 w 2021"/>
                <a:gd name="T3" fmla="*/ 0 h 2380"/>
                <a:gd name="T4" fmla="*/ 0 w 2021"/>
                <a:gd name="T5" fmla="*/ 2380 h 2380"/>
                <a:gd name="T6" fmla="*/ 478 w 2021"/>
                <a:gd name="T7" fmla="*/ 2380 h 2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21" h="2380">
                  <a:moveTo>
                    <a:pt x="478" y="2380"/>
                  </a:moveTo>
                  <a:lnTo>
                    <a:pt x="2021" y="0"/>
                  </a:lnTo>
                  <a:lnTo>
                    <a:pt x="0" y="2380"/>
                  </a:lnTo>
                  <a:lnTo>
                    <a:pt x="478" y="23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Freeform 60"/>
            <p:cNvSpPr>
              <a:spLocks/>
            </p:cNvSpPr>
            <p:nvPr/>
          </p:nvSpPr>
          <p:spPr bwMode="auto">
            <a:xfrm>
              <a:off x="577850" y="3781425"/>
              <a:ext cx="2036763" cy="3778250"/>
            </a:xfrm>
            <a:custGeom>
              <a:avLst/>
              <a:gdLst>
                <a:gd name="T0" fmla="*/ 370 w 1283"/>
                <a:gd name="T1" fmla="*/ 2380 h 2380"/>
                <a:gd name="T2" fmla="*/ 1283 w 1283"/>
                <a:gd name="T3" fmla="*/ 0 h 2380"/>
                <a:gd name="T4" fmla="*/ 0 w 1283"/>
                <a:gd name="T5" fmla="*/ 2380 h 2380"/>
                <a:gd name="T6" fmla="*/ 370 w 1283"/>
                <a:gd name="T7" fmla="*/ 2380 h 2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3" h="2380">
                  <a:moveTo>
                    <a:pt x="370" y="2380"/>
                  </a:moveTo>
                  <a:lnTo>
                    <a:pt x="1283" y="0"/>
                  </a:lnTo>
                  <a:lnTo>
                    <a:pt x="0" y="2380"/>
                  </a:lnTo>
                  <a:lnTo>
                    <a:pt x="370" y="23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Freeform 61"/>
            <p:cNvSpPr>
              <a:spLocks/>
            </p:cNvSpPr>
            <p:nvPr/>
          </p:nvSpPr>
          <p:spPr bwMode="auto">
            <a:xfrm>
              <a:off x="2614613" y="0"/>
              <a:ext cx="3778250" cy="3781425"/>
            </a:xfrm>
            <a:custGeom>
              <a:avLst/>
              <a:gdLst>
                <a:gd name="T0" fmla="*/ 2380 w 2380"/>
                <a:gd name="T1" fmla="*/ 0 h 2382"/>
                <a:gd name="T2" fmla="*/ 2376 w 2380"/>
                <a:gd name="T3" fmla="*/ 0 h 2382"/>
                <a:gd name="T4" fmla="*/ 0 w 2380"/>
                <a:gd name="T5" fmla="*/ 2382 h 2382"/>
                <a:gd name="T6" fmla="*/ 2380 w 2380"/>
                <a:gd name="T7" fmla="*/ 542 h 2382"/>
                <a:gd name="T8" fmla="*/ 2380 w 2380"/>
                <a:gd name="T9" fmla="*/ 0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0" h="2382">
                  <a:moveTo>
                    <a:pt x="2380" y="0"/>
                  </a:moveTo>
                  <a:lnTo>
                    <a:pt x="2376" y="0"/>
                  </a:lnTo>
                  <a:lnTo>
                    <a:pt x="0" y="2382"/>
                  </a:lnTo>
                  <a:lnTo>
                    <a:pt x="2380" y="542"/>
                  </a:lnTo>
                  <a:lnTo>
                    <a:pt x="23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1506537" y="3781425"/>
              <a:ext cx="1108075" cy="3778250"/>
            </a:xfrm>
            <a:custGeom>
              <a:avLst/>
              <a:gdLst>
                <a:gd name="T0" fmla="*/ 323 w 698"/>
                <a:gd name="T1" fmla="*/ 2380 h 2380"/>
                <a:gd name="T2" fmla="*/ 698 w 698"/>
                <a:gd name="T3" fmla="*/ 0 h 2380"/>
                <a:gd name="T4" fmla="*/ 0 w 698"/>
                <a:gd name="T5" fmla="*/ 2380 h 2380"/>
                <a:gd name="T6" fmla="*/ 323 w 698"/>
                <a:gd name="T7" fmla="*/ 2380 h 2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8" h="2380">
                  <a:moveTo>
                    <a:pt x="323" y="2380"/>
                  </a:moveTo>
                  <a:lnTo>
                    <a:pt x="698" y="0"/>
                  </a:lnTo>
                  <a:lnTo>
                    <a:pt x="0" y="2380"/>
                  </a:lnTo>
                  <a:lnTo>
                    <a:pt x="323" y="23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Freeform 63"/>
            <p:cNvSpPr>
              <a:spLocks/>
            </p:cNvSpPr>
            <p:nvPr/>
          </p:nvSpPr>
          <p:spPr bwMode="auto">
            <a:xfrm>
              <a:off x="2614613" y="3781425"/>
              <a:ext cx="3778250" cy="3778250"/>
            </a:xfrm>
            <a:custGeom>
              <a:avLst/>
              <a:gdLst>
                <a:gd name="T0" fmla="*/ 2380 w 2380"/>
                <a:gd name="T1" fmla="*/ 2380 h 2380"/>
                <a:gd name="T2" fmla="*/ 2380 w 2380"/>
                <a:gd name="T3" fmla="*/ 1923 h 2380"/>
                <a:gd name="T4" fmla="*/ 0 w 2380"/>
                <a:gd name="T5" fmla="*/ 0 h 2380"/>
                <a:gd name="T6" fmla="*/ 2274 w 2380"/>
                <a:gd name="T7" fmla="*/ 2380 h 2380"/>
                <a:gd name="T8" fmla="*/ 2380 w 2380"/>
                <a:gd name="T9" fmla="*/ 2380 h 2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0" h="2380">
                  <a:moveTo>
                    <a:pt x="2380" y="2380"/>
                  </a:moveTo>
                  <a:lnTo>
                    <a:pt x="2380" y="1923"/>
                  </a:lnTo>
                  <a:lnTo>
                    <a:pt x="0" y="0"/>
                  </a:lnTo>
                  <a:lnTo>
                    <a:pt x="2274" y="2380"/>
                  </a:lnTo>
                  <a:lnTo>
                    <a:pt x="2380" y="23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Freeform 64"/>
            <p:cNvSpPr>
              <a:spLocks/>
            </p:cNvSpPr>
            <p:nvPr/>
          </p:nvSpPr>
          <p:spPr bwMode="auto">
            <a:xfrm>
              <a:off x="2614613" y="1317625"/>
              <a:ext cx="3778250" cy="2463800"/>
            </a:xfrm>
            <a:custGeom>
              <a:avLst/>
              <a:gdLst>
                <a:gd name="T0" fmla="*/ 2380 w 2380"/>
                <a:gd name="T1" fmla="*/ 0 h 1552"/>
                <a:gd name="T2" fmla="*/ 0 w 2380"/>
                <a:gd name="T3" fmla="*/ 1552 h 1552"/>
                <a:gd name="T4" fmla="*/ 2380 w 2380"/>
                <a:gd name="T5" fmla="*/ 406 h 1552"/>
                <a:gd name="T6" fmla="*/ 2380 w 2380"/>
                <a:gd name="T7" fmla="*/ 0 h 1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0" h="1552">
                  <a:moveTo>
                    <a:pt x="2380" y="0"/>
                  </a:moveTo>
                  <a:lnTo>
                    <a:pt x="0" y="1552"/>
                  </a:lnTo>
                  <a:lnTo>
                    <a:pt x="2380" y="406"/>
                  </a:lnTo>
                  <a:lnTo>
                    <a:pt x="23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Freeform 65"/>
            <p:cNvSpPr>
              <a:spLocks/>
            </p:cNvSpPr>
            <p:nvPr/>
          </p:nvSpPr>
          <p:spPr bwMode="auto">
            <a:xfrm>
              <a:off x="2614613" y="3176588"/>
              <a:ext cx="3778250" cy="604838"/>
            </a:xfrm>
            <a:custGeom>
              <a:avLst/>
              <a:gdLst>
                <a:gd name="T0" fmla="*/ 2380 w 2380"/>
                <a:gd name="T1" fmla="*/ 0 h 381"/>
                <a:gd name="T2" fmla="*/ 0 w 2380"/>
                <a:gd name="T3" fmla="*/ 381 h 381"/>
                <a:gd name="T4" fmla="*/ 2380 w 2380"/>
                <a:gd name="T5" fmla="*/ 310 h 381"/>
                <a:gd name="T6" fmla="*/ 2380 w 2380"/>
                <a:gd name="T7" fmla="*/ 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0" h="381">
                  <a:moveTo>
                    <a:pt x="2380" y="0"/>
                  </a:moveTo>
                  <a:lnTo>
                    <a:pt x="0" y="381"/>
                  </a:lnTo>
                  <a:lnTo>
                    <a:pt x="2380" y="310"/>
                  </a:lnTo>
                  <a:lnTo>
                    <a:pt x="23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Freeform 66"/>
            <p:cNvSpPr>
              <a:spLocks/>
            </p:cNvSpPr>
            <p:nvPr/>
          </p:nvSpPr>
          <p:spPr bwMode="auto">
            <a:xfrm>
              <a:off x="2614613" y="2324100"/>
              <a:ext cx="3778250" cy="1457325"/>
            </a:xfrm>
            <a:custGeom>
              <a:avLst/>
              <a:gdLst>
                <a:gd name="T0" fmla="*/ 2380 w 2380"/>
                <a:gd name="T1" fmla="*/ 0 h 918"/>
                <a:gd name="T2" fmla="*/ 0 w 2380"/>
                <a:gd name="T3" fmla="*/ 918 h 918"/>
                <a:gd name="T4" fmla="*/ 2380 w 2380"/>
                <a:gd name="T5" fmla="*/ 336 h 918"/>
                <a:gd name="T6" fmla="*/ 2380 w 2380"/>
                <a:gd name="T7" fmla="*/ 0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0" h="918">
                  <a:moveTo>
                    <a:pt x="2380" y="0"/>
                  </a:moveTo>
                  <a:lnTo>
                    <a:pt x="0" y="918"/>
                  </a:lnTo>
                  <a:lnTo>
                    <a:pt x="2380" y="336"/>
                  </a:lnTo>
                  <a:lnTo>
                    <a:pt x="23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Freeform 67"/>
            <p:cNvSpPr>
              <a:spLocks/>
            </p:cNvSpPr>
            <p:nvPr/>
          </p:nvSpPr>
          <p:spPr bwMode="auto">
            <a:xfrm>
              <a:off x="2614613" y="3781425"/>
              <a:ext cx="3778250" cy="2579688"/>
            </a:xfrm>
            <a:custGeom>
              <a:avLst/>
              <a:gdLst>
                <a:gd name="T0" fmla="*/ 2380 w 2380"/>
                <a:gd name="T1" fmla="*/ 1209 h 1625"/>
                <a:gd name="T2" fmla="*/ 0 w 2380"/>
                <a:gd name="T3" fmla="*/ 0 h 1625"/>
                <a:gd name="T4" fmla="*/ 2380 w 2380"/>
                <a:gd name="T5" fmla="*/ 1625 h 1625"/>
                <a:gd name="T6" fmla="*/ 2380 w 2380"/>
                <a:gd name="T7" fmla="*/ 1209 h 1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0" h="1625">
                  <a:moveTo>
                    <a:pt x="2380" y="1209"/>
                  </a:moveTo>
                  <a:lnTo>
                    <a:pt x="0" y="0"/>
                  </a:lnTo>
                  <a:lnTo>
                    <a:pt x="2380" y="1625"/>
                  </a:lnTo>
                  <a:lnTo>
                    <a:pt x="2380" y="120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Freeform 68"/>
            <p:cNvSpPr>
              <a:spLocks/>
            </p:cNvSpPr>
            <p:nvPr/>
          </p:nvSpPr>
          <p:spPr bwMode="auto">
            <a:xfrm>
              <a:off x="2614613" y="3781425"/>
              <a:ext cx="3778250" cy="1550988"/>
            </a:xfrm>
            <a:custGeom>
              <a:avLst/>
              <a:gdLst>
                <a:gd name="T0" fmla="*/ 2380 w 2380"/>
                <a:gd name="T1" fmla="*/ 635 h 977"/>
                <a:gd name="T2" fmla="*/ 0 w 2380"/>
                <a:gd name="T3" fmla="*/ 0 h 977"/>
                <a:gd name="T4" fmla="*/ 2380 w 2380"/>
                <a:gd name="T5" fmla="*/ 977 h 977"/>
                <a:gd name="T6" fmla="*/ 2380 w 2380"/>
                <a:gd name="T7" fmla="*/ 635 h 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0" h="977">
                  <a:moveTo>
                    <a:pt x="2380" y="635"/>
                  </a:moveTo>
                  <a:lnTo>
                    <a:pt x="0" y="0"/>
                  </a:lnTo>
                  <a:lnTo>
                    <a:pt x="2380" y="977"/>
                  </a:lnTo>
                  <a:lnTo>
                    <a:pt x="2380" y="6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" y="2872"/>
            <a:ext cx="2406654" cy="10669891"/>
          </a:xfrm>
          <a:prstGeom prst="rect">
            <a:avLst/>
          </a:prstGeom>
        </p:spPr>
      </p:pic>
      <p:pic>
        <p:nvPicPr>
          <p:cNvPr id="91" name="図 9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71265" y="-25822"/>
            <a:ext cx="2406654" cy="10669891"/>
          </a:xfrm>
          <a:prstGeom prst="rect">
            <a:avLst/>
          </a:prstGeom>
        </p:spPr>
      </p:pic>
      <p:sp>
        <p:nvSpPr>
          <p:cNvPr id="73" name="テキスト ボックス 72"/>
          <p:cNvSpPr txBox="1"/>
          <p:nvPr/>
        </p:nvSpPr>
        <p:spPr>
          <a:xfrm>
            <a:off x="850399" y="1382803"/>
            <a:ext cx="54938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明朝E" panose="02020900000000000000" pitchFamily="18" charset="-128"/>
                <a:ea typeface="HGS明朝E" panose="02020900000000000000" pitchFamily="18" charset="-128"/>
              </a:rPr>
              <a:t>第２回</a:t>
            </a:r>
            <a:r>
              <a:rPr kumimoji="1" lang="ja-JP" altLang="en-US" sz="72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明朝E" panose="02020900000000000000" pitchFamily="18" charset="-128"/>
                <a:ea typeface="HGS明朝E" panose="02020900000000000000" pitchFamily="18" charset="-128"/>
              </a:rPr>
              <a:t>大抽選会</a:t>
            </a:r>
          </a:p>
        </p:txBody>
      </p:sp>
      <p:sp>
        <p:nvSpPr>
          <p:cNvPr id="74" name="上リボン 73"/>
          <p:cNvSpPr/>
          <p:nvPr/>
        </p:nvSpPr>
        <p:spPr>
          <a:xfrm>
            <a:off x="1039890" y="526744"/>
            <a:ext cx="5641681" cy="1004715"/>
          </a:xfrm>
          <a:prstGeom prst="ribbon2">
            <a:avLst>
              <a:gd name="adj1" fmla="val 27651"/>
              <a:gd name="adj2" fmla="val 75000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327613" y="543070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大多摩♨温泉</a:t>
            </a:r>
            <a:endParaRPr kumimoji="1" lang="ja-JP" altLang="en-US" sz="36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562526" y="2784622"/>
            <a:ext cx="6223202" cy="4658776"/>
          </a:xfrm>
          <a:prstGeom prst="roundRect">
            <a:avLst>
              <a:gd name="adj" fmla="val 200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988512" y="2861586"/>
            <a:ext cx="5693059" cy="499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C00000"/>
                </a:solidFill>
                <a:latin typeface="+mn-ea"/>
              </a:rPr>
              <a:t>令和６年</a:t>
            </a:r>
            <a:endParaRPr lang="en-US" altLang="ja-JP" sz="2400" dirty="0">
              <a:solidFill>
                <a:srgbClr val="C00000"/>
              </a:solidFill>
              <a:latin typeface="+mn-ea"/>
            </a:endParaRPr>
          </a:p>
          <a:p>
            <a:endParaRPr lang="en-US" altLang="ja-JP" sz="1050" dirty="0">
              <a:solidFill>
                <a:srgbClr val="C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2000" b="1" dirty="0">
                <a:solidFill>
                  <a:srgbClr val="C00000"/>
                </a:solidFill>
                <a:latin typeface="+mn-ea"/>
              </a:rPr>
              <a:t>　</a:t>
            </a:r>
            <a:r>
              <a:rPr lang="ja-JP" altLang="en-US" sz="2000" b="1" dirty="0">
                <a:solidFill>
                  <a:srgbClr val="002060"/>
                </a:solidFill>
                <a:latin typeface="+mj-ea"/>
                <a:ea typeface="+mj-ea"/>
              </a:rPr>
              <a:t>５月１０日（金）　　奥多摩温泉　もえぎの湯　　</a:t>
            </a:r>
          </a:p>
          <a:p>
            <a:r>
              <a:rPr lang="ja-JP" altLang="en-US" sz="2000" b="1" dirty="0">
                <a:solidFill>
                  <a:srgbClr val="002060"/>
                </a:solidFill>
                <a:latin typeface="+mj-ea"/>
                <a:ea typeface="+mj-ea"/>
              </a:rPr>
              <a:t>　　５月１３日（月）　　多摩源流　小菅の湯</a:t>
            </a:r>
          </a:p>
          <a:p>
            <a:r>
              <a:rPr lang="ja-JP" altLang="en-US" sz="2000" b="1" dirty="0">
                <a:solidFill>
                  <a:srgbClr val="002060"/>
                </a:solidFill>
                <a:latin typeface="+mj-ea"/>
                <a:ea typeface="+mj-ea"/>
              </a:rPr>
              <a:t>　　５月１７日（金）　　丹波山温泉　のめこい湯</a:t>
            </a:r>
          </a:p>
          <a:p>
            <a:r>
              <a:rPr lang="ja-JP" altLang="en-US" sz="2000" b="1" dirty="0">
                <a:solidFill>
                  <a:srgbClr val="002060"/>
                </a:solidFill>
                <a:latin typeface="+mj-ea"/>
                <a:ea typeface="+mj-ea"/>
              </a:rPr>
              <a:t>　　５月２１日（火）　　檜原温泉　数馬の湯</a:t>
            </a:r>
          </a:p>
          <a:p>
            <a:r>
              <a:rPr lang="ja-JP" altLang="en-US" sz="2000" b="1" dirty="0">
                <a:solidFill>
                  <a:srgbClr val="002060"/>
                </a:solidFill>
                <a:latin typeface="+mj-ea"/>
                <a:ea typeface="+mj-ea"/>
              </a:rPr>
              <a:t>　　５月２３日（木）　　秋川渓谷　瀬音の湯</a:t>
            </a:r>
            <a:endParaRPr lang="en-US" altLang="ja-JP" sz="2000" b="1" dirty="0">
              <a:solidFill>
                <a:srgbClr val="002060"/>
              </a:solidFill>
              <a:latin typeface="+mj-ea"/>
              <a:ea typeface="+mj-ea"/>
            </a:endParaRPr>
          </a:p>
          <a:p>
            <a:r>
              <a:rPr lang="ja-JP" altLang="en-US" sz="2000" b="1" dirty="0">
                <a:solidFill>
                  <a:srgbClr val="002060"/>
                </a:solidFill>
                <a:latin typeface="+mj-ea"/>
                <a:ea typeface="+mj-ea"/>
              </a:rPr>
              <a:t>　　５月２９日（水）　　日の出三ツ沢　つるつる温泉</a:t>
            </a:r>
          </a:p>
          <a:p>
            <a:r>
              <a:rPr lang="ja-JP" altLang="en-US" sz="2000" b="1" dirty="0">
                <a:solidFill>
                  <a:srgbClr val="002060"/>
                </a:solidFill>
                <a:latin typeface="+mj-ea"/>
                <a:ea typeface="+mj-ea"/>
              </a:rPr>
              <a:t>　　６月１１日（火）　　丹波山温泉　のめこい湯</a:t>
            </a:r>
            <a:endParaRPr lang="en-US" altLang="ja-JP" sz="2000" b="1" dirty="0">
              <a:solidFill>
                <a:srgbClr val="002060"/>
              </a:solidFill>
              <a:latin typeface="+mj-ea"/>
              <a:ea typeface="+mj-ea"/>
            </a:endParaRPr>
          </a:p>
          <a:p>
            <a:r>
              <a:rPr lang="ja-JP" altLang="en-US" sz="2000" b="1" dirty="0">
                <a:solidFill>
                  <a:srgbClr val="002060"/>
                </a:solidFill>
                <a:latin typeface="+mj-ea"/>
                <a:ea typeface="+mj-ea"/>
              </a:rPr>
              <a:t>　　６月１３日（木）　　日の出三ツ沢　つるつる温泉</a:t>
            </a:r>
          </a:p>
          <a:p>
            <a:r>
              <a:rPr lang="ja-JP" altLang="en-US" sz="2000" b="1" dirty="0">
                <a:solidFill>
                  <a:srgbClr val="002060"/>
                </a:solidFill>
                <a:latin typeface="+mj-ea"/>
                <a:ea typeface="+mj-ea"/>
              </a:rPr>
              <a:t>　　６月１８日（火）　　多摩源流　小菅の湯</a:t>
            </a:r>
          </a:p>
          <a:p>
            <a:r>
              <a:rPr lang="ja-JP" altLang="en-US" sz="2000" b="1" dirty="0">
                <a:solidFill>
                  <a:srgbClr val="002060"/>
                </a:solidFill>
                <a:latin typeface="+mj-ea"/>
                <a:ea typeface="+mj-ea"/>
              </a:rPr>
              <a:t>　　６月２１日（金）　　奥多摩温泉　もえぎの湯</a:t>
            </a:r>
          </a:p>
          <a:p>
            <a:r>
              <a:rPr lang="ja-JP" altLang="en-US" sz="2000" b="1" dirty="0">
                <a:solidFill>
                  <a:srgbClr val="002060"/>
                </a:solidFill>
                <a:latin typeface="+mj-ea"/>
                <a:ea typeface="+mj-ea"/>
              </a:rPr>
              <a:t>　　６月２６日（水）　　檜原温泉　数馬の湯</a:t>
            </a:r>
          </a:p>
          <a:p>
            <a:r>
              <a:rPr lang="ja-JP" altLang="en-US" sz="2000" b="1" dirty="0">
                <a:solidFill>
                  <a:srgbClr val="002060"/>
                </a:solidFill>
                <a:latin typeface="+mj-ea"/>
                <a:ea typeface="+mj-ea"/>
              </a:rPr>
              <a:t>　　７月  ３日（水）　　秋川渓谷　瀬音の湯</a:t>
            </a:r>
          </a:p>
          <a:p>
            <a:endParaRPr lang="ja-JP" altLang="en-US" sz="2000" dirty="0">
              <a:solidFill>
                <a:srgbClr val="C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accent2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lang="en-US" altLang="ja-JP" sz="2400" dirty="0">
              <a:solidFill>
                <a:schemeClr val="accent2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-101121" y="-341991"/>
            <a:ext cx="3057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オブジェクトの色を変更できます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9C0F961C-637C-419F-AA5A-0FEF26479D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526" y="7518976"/>
            <a:ext cx="6347923" cy="2879058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427D65C-777A-4FEC-B840-E9D7F941DB19}"/>
              </a:ext>
            </a:extLst>
          </p:cNvPr>
          <p:cNvSpPr txBox="1"/>
          <p:nvPr/>
        </p:nvSpPr>
        <p:spPr>
          <a:xfrm>
            <a:off x="970268" y="7688926"/>
            <a:ext cx="5693059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7030A0"/>
                </a:solidFill>
                <a:latin typeface="+mn-ea"/>
              </a:rPr>
              <a:t>抽選時間は</a:t>
            </a:r>
            <a:r>
              <a:rPr lang="ja-JP" altLang="en-US" sz="2000" b="1" u="sng" dirty="0">
                <a:solidFill>
                  <a:srgbClr val="7030A0"/>
                </a:solidFill>
                <a:latin typeface="+mn-ea"/>
              </a:rPr>
              <a:t>午前１１時～午後６時</a:t>
            </a:r>
            <a:r>
              <a:rPr lang="ja-JP" altLang="en-US" sz="2000" b="1" dirty="0">
                <a:solidFill>
                  <a:srgbClr val="7030A0"/>
                </a:solidFill>
                <a:latin typeface="+mn-ea"/>
              </a:rPr>
              <a:t>までとなります。</a:t>
            </a:r>
            <a:endParaRPr lang="en-US" altLang="ja-JP" sz="2000" b="1" dirty="0">
              <a:solidFill>
                <a:srgbClr val="7030A0"/>
              </a:solidFill>
              <a:latin typeface="+mn-ea"/>
            </a:endParaRPr>
          </a:p>
          <a:p>
            <a:pPr algn="ctr"/>
            <a:r>
              <a:rPr lang="en-US" altLang="ja-JP" sz="16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※</a:t>
            </a:r>
            <a:r>
              <a:rPr lang="ja-JP" altLang="en-US" sz="16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各日とも先着１５０名様に、抽選参加券をお渡しいたします。</a:t>
            </a:r>
            <a:endParaRPr lang="en-US" altLang="ja-JP" sz="16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algn="ctr"/>
            <a:endParaRPr lang="ja-JP" altLang="en-US" sz="1050" b="1" dirty="0">
              <a:solidFill>
                <a:srgbClr val="7030A0"/>
              </a:solidFill>
              <a:latin typeface="+mn-ea"/>
            </a:endParaRPr>
          </a:p>
          <a:p>
            <a:pPr algn="ctr"/>
            <a:r>
              <a:rPr lang="ja-JP" altLang="en-US" sz="2400" dirty="0">
                <a:solidFill>
                  <a:srgbClr val="00B0F0"/>
                </a:solidFill>
                <a:latin typeface="+mn-ea"/>
              </a:rPr>
              <a:t>各温泉のおすすめ物産品、温泉タオル、</a:t>
            </a:r>
            <a:endParaRPr lang="en-US" altLang="ja-JP" sz="2400" dirty="0">
              <a:solidFill>
                <a:srgbClr val="00B0F0"/>
              </a:solidFill>
              <a:latin typeface="+mn-ea"/>
            </a:endParaRPr>
          </a:p>
          <a:p>
            <a:pPr algn="ctr"/>
            <a:r>
              <a:rPr lang="ja-JP" altLang="en-US" sz="2400" dirty="0">
                <a:solidFill>
                  <a:srgbClr val="00B0F0"/>
                </a:solidFill>
                <a:latin typeface="+mn-ea"/>
              </a:rPr>
              <a:t>温泉食事券、温泉ペア無料券　等</a:t>
            </a:r>
            <a:endParaRPr lang="en-US" altLang="ja-JP" sz="2400" dirty="0">
              <a:solidFill>
                <a:srgbClr val="00B0F0"/>
              </a:solidFill>
              <a:latin typeface="+mn-ea"/>
            </a:endParaRPr>
          </a:p>
          <a:p>
            <a:pPr algn="ctr"/>
            <a:endParaRPr lang="ja-JP" altLang="en-US" sz="1050" b="1" dirty="0">
              <a:solidFill>
                <a:srgbClr val="00B0F0"/>
              </a:solidFill>
              <a:latin typeface="+mn-ea"/>
            </a:endParaRPr>
          </a:p>
          <a:p>
            <a:pPr algn="ctr"/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（景品は施設によって異なります。はずれ無し</a:t>
            </a: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!!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）</a:t>
            </a:r>
            <a:endParaRPr lang="en-US" altLang="ja-JP" sz="2000" b="1" dirty="0">
              <a:solidFill>
                <a:srgbClr val="FF0000"/>
              </a:solidFill>
              <a:latin typeface="+mn-ea"/>
            </a:endParaRPr>
          </a:p>
          <a:p>
            <a:pPr algn="ctr"/>
            <a:endParaRPr lang="en-US" altLang="ja-JP" sz="1400" b="1" dirty="0">
              <a:solidFill>
                <a:srgbClr val="FF0000"/>
              </a:solidFill>
              <a:latin typeface="+mn-ea"/>
            </a:endParaRPr>
          </a:p>
          <a:p>
            <a:pPr algn="ctr"/>
            <a:r>
              <a:rPr lang="ja-JP" altLang="en-US" sz="2000" b="1" dirty="0">
                <a:solidFill>
                  <a:srgbClr val="00B050"/>
                </a:solidFill>
                <a:latin typeface="+mn-ea"/>
              </a:rPr>
              <a:t>皆様のご来場を心よりお待ちしております♪</a:t>
            </a:r>
            <a:endParaRPr lang="en-US" altLang="ja-JP" sz="2000" b="1" dirty="0">
              <a:solidFill>
                <a:srgbClr val="00B05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5661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30325_抽選会運営装飾セット.potx" id="{B39D82B9-A1CD-4E25-94FB-31050E236CF1}" vid="{A07420AB-55F1-40C4-BF9F-F0C6FBD777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22339_chusenkai_set</Template>
  <TotalTime>171</TotalTime>
  <Words>208</Words>
  <Application>Microsoft Office PowerPoint</Application>
  <PresentationFormat>ユーザー設定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HGS明朝E</vt:lpstr>
      <vt:lpstr>メイリオ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OHTAMA21</dc:creator>
  <cp:lastModifiedBy>真咲 北田</cp:lastModifiedBy>
  <cp:revision>12</cp:revision>
  <cp:lastPrinted>2024-04-22T06:45:45Z</cp:lastPrinted>
  <dcterms:created xsi:type="dcterms:W3CDTF">2020-10-15T05:16:45Z</dcterms:created>
  <dcterms:modified xsi:type="dcterms:W3CDTF">2024-04-23T02:18:54Z</dcterms:modified>
</cp:coreProperties>
</file>